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99" autoAdjust="0"/>
  </p:normalViewPr>
  <p:slideViewPr>
    <p:cSldViewPr snapToGrid="0" snapToObjects="1">
      <p:cViewPr>
        <p:scale>
          <a:sx n="50" d="100"/>
          <a:sy n="50" d="100"/>
        </p:scale>
        <p:origin x="-1956"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97F0323-7F87-FB4B-9857-0009D0AD6C4A}" type="datetimeFigureOut">
              <a:rPr lang="es-ES" smtClean="0"/>
              <a:t>13/06/2016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79EBBCA-D737-4646-BCED-00C56E938F76}" type="slidenum">
              <a:rPr lang="es-ES" smtClean="0"/>
              <a:t>‹Nº›</a:t>
            </a:fld>
            <a:endParaRPr lang="es-ES"/>
          </a:p>
        </p:txBody>
      </p:sp>
    </p:spTree>
    <p:extLst>
      <p:ext uri="{BB962C8B-B14F-4D97-AF65-F5344CB8AC3E}">
        <p14:creationId xmlns:p14="http://schemas.microsoft.com/office/powerpoint/2010/main" val="1483019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97F0323-7F87-FB4B-9857-0009D0AD6C4A}" type="datetimeFigureOut">
              <a:rPr lang="es-ES" smtClean="0"/>
              <a:t>13/06/2016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79EBBCA-D737-4646-BCED-00C56E938F76}" type="slidenum">
              <a:rPr lang="es-ES" smtClean="0"/>
              <a:t>‹Nº›</a:t>
            </a:fld>
            <a:endParaRPr lang="es-ES"/>
          </a:p>
        </p:txBody>
      </p:sp>
    </p:spTree>
    <p:extLst>
      <p:ext uri="{BB962C8B-B14F-4D97-AF65-F5344CB8AC3E}">
        <p14:creationId xmlns:p14="http://schemas.microsoft.com/office/powerpoint/2010/main" val="19830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97F0323-7F87-FB4B-9857-0009D0AD6C4A}" type="datetimeFigureOut">
              <a:rPr lang="es-ES" smtClean="0"/>
              <a:t>13/06/2016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79EBBCA-D737-4646-BCED-00C56E938F76}" type="slidenum">
              <a:rPr lang="es-ES" smtClean="0"/>
              <a:t>‹Nº›</a:t>
            </a:fld>
            <a:endParaRPr lang="es-ES"/>
          </a:p>
        </p:txBody>
      </p:sp>
    </p:spTree>
    <p:extLst>
      <p:ext uri="{BB962C8B-B14F-4D97-AF65-F5344CB8AC3E}">
        <p14:creationId xmlns:p14="http://schemas.microsoft.com/office/powerpoint/2010/main" val="26630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97F0323-7F87-FB4B-9857-0009D0AD6C4A}" type="datetimeFigureOut">
              <a:rPr lang="es-ES" smtClean="0"/>
              <a:t>13/06/2016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79EBBCA-D737-4646-BCED-00C56E938F76}" type="slidenum">
              <a:rPr lang="es-ES" smtClean="0"/>
              <a:t>‹Nº›</a:t>
            </a:fld>
            <a:endParaRPr lang="es-ES"/>
          </a:p>
        </p:txBody>
      </p:sp>
    </p:spTree>
    <p:extLst>
      <p:ext uri="{BB962C8B-B14F-4D97-AF65-F5344CB8AC3E}">
        <p14:creationId xmlns:p14="http://schemas.microsoft.com/office/powerpoint/2010/main" val="188604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97F0323-7F87-FB4B-9857-0009D0AD6C4A}" type="datetimeFigureOut">
              <a:rPr lang="es-ES" smtClean="0"/>
              <a:t>13/06/2016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79EBBCA-D737-4646-BCED-00C56E938F76}" type="slidenum">
              <a:rPr lang="es-ES" smtClean="0"/>
              <a:t>‹Nº›</a:t>
            </a:fld>
            <a:endParaRPr lang="es-ES"/>
          </a:p>
        </p:txBody>
      </p:sp>
    </p:spTree>
    <p:extLst>
      <p:ext uri="{BB962C8B-B14F-4D97-AF65-F5344CB8AC3E}">
        <p14:creationId xmlns:p14="http://schemas.microsoft.com/office/powerpoint/2010/main" val="348201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97F0323-7F87-FB4B-9857-0009D0AD6C4A}" type="datetimeFigureOut">
              <a:rPr lang="es-ES" smtClean="0"/>
              <a:t>13/06/2016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79EBBCA-D737-4646-BCED-00C56E938F76}" type="slidenum">
              <a:rPr lang="es-ES" smtClean="0"/>
              <a:t>‹Nº›</a:t>
            </a:fld>
            <a:endParaRPr lang="es-ES"/>
          </a:p>
        </p:txBody>
      </p:sp>
    </p:spTree>
    <p:extLst>
      <p:ext uri="{BB962C8B-B14F-4D97-AF65-F5344CB8AC3E}">
        <p14:creationId xmlns:p14="http://schemas.microsoft.com/office/powerpoint/2010/main" val="74762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97F0323-7F87-FB4B-9857-0009D0AD6C4A}" type="datetimeFigureOut">
              <a:rPr lang="es-ES" smtClean="0"/>
              <a:t>13/06/2016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79EBBCA-D737-4646-BCED-00C56E938F76}" type="slidenum">
              <a:rPr lang="es-ES" smtClean="0"/>
              <a:t>‹Nº›</a:t>
            </a:fld>
            <a:endParaRPr lang="es-ES"/>
          </a:p>
        </p:txBody>
      </p:sp>
    </p:spTree>
    <p:extLst>
      <p:ext uri="{BB962C8B-B14F-4D97-AF65-F5344CB8AC3E}">
        <p14:creationId xmlns:p14="http://schemas.microsoft.com/office/powerpoint/2010/main" val="86044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97F0323-7F87-FB4B-9857-0009D0AD6C4A}" type="datetimeFigureOut">
              <a:rPr lang="es-ES" smtClean="0"/>
              <a:t>13/06/2016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79EBBCA-D737-4646-BCED-00C56E938F76}" type="slidenum">
              <a:rPr lang="es-ES" smtClean="0"/>
              <a:t>‹Nº›</a:t>
            </a:fld>
            <a:endParaRPr lang="es-ES"/>
          </a:p>
        </p:txBody>
      </p:sp>
    </p:spTree>
    <p:extLst>
      <p:ext uri="{BB962C8B-B14F-4D97-AF65-F5344CB8AC3E}">
        <p14:creationId xmlns:p14="http://schemas.microsoft.com/office/powerpoint/2010/main" val="396288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97F0323-7F87-FB4B-9857-0009D0AD6C4A}" type="datetimeFigureOut">
              <a:rPr lang="es-ES" smtClean="0"/>
              <a:t>13/06/2016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79EBBCA-D737-4646-BCED-00C56E938F76}" type="slidenum">
              <a:rPr lang="es-ES" smtClean="0"/>
              <a:t>‹Nº›</a:t>
            </a:fld>
            <a:endParaRPr lang="es-ES"/>
          </a:p>
        </p:txBody>
      </p:sp>
    </p:spTree>
    <p:extLst>
      <p:ext uri="{BB962C8B-B14F-4D97-AF65-F5344CB8AC3E}">
        <p14:creationId xmlns:p14="http://schemas.microsoft.com/office/powerpoint/2010/main" val="213374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97F0323-7F87-FB4B-9857-0009D0AD6C4A}" type="datetimeFigureOut">
              <a:rPr lang="es-ES" smtClean="0"/>
              <a:t>13/06/2016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79EBBCA-D737-4646-BCED-00C56E938F76}" type="slidenum">
              <a:rPr lang="es-ES" smtClean="0"/>
              <a:t>‹Nº›</a:t>
            </a:fld>
            <a:endParaRPr lang="es-ES"/>
          </a:p>
        </p:txBody>
      </p:sp>
    </p:spTree>
    <p:extLst>
      <p:ext uri="{BB962C8B-B14F-4D97-AF65-F5344CB8AC3E}">
        <p14:creationId xmlns:p14="http://schemas.microsoft.com/office/powerpoint/2010/main" val="309105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97F0323-7F87-FB4B-9857-0009D0AD6C4A}" type="datetimeFigureOut">
              <a:rPr lang="es-ES" smtClean="0"/>
              <a:t>13/06/2016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79EBBCA-D737-4646-BCED-00C56E938F76}" type="slidenum">
              <a:rPr lang="es-ES" smtClean="0"/>
              <a:t>‹Nº›</a:t>
            </a:fld>
            <a:endParaRPr lang="es-ES"/>
          </a:p>
        </p:txBody>
      </p:sp>
    </p:spTree>
    <p:extLst>
      <p:ext uri="{BB962C8B-B14F-4D97-AF65-F5344CB8AC3E}">
        <p14:creationId xmlns:p14="http://schemas.microsoft.com/office/powerpoint/2010/main" val="370601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F0323-7F87-FB4B-9857-0009D0AD6C4A}" type="datetimeFigureOut">
              <a:rPr lang="es-ES" smtClean="0"/>
              <a:t>13/06/2016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EBBCA-D737-4646-BCED-00C56E938F76}" type="slidenum">
              <a:rPr lang="es-ES" smtClean="0"/>
              <a:t>‹Nº›</a:t>
            </a:fld>
            <a:endParaRPr lang="es-ES"/>
          </a:p>
        </p:txBody>
      </p:sp>
    </p:spTree>
    <p:extLst>
      <p:ext uri="{BB962C8B-B14F-4D97-AF65-F5344CB8AC3E}">
        <p14:creationId xmlns:p14="http://schemas.microsoft.com/office/powerpoint/2010/main" val="381730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2700" y="0"/>
            <a:ext cx="9110296" cy="6858000"/>
            <a:chOff x="12700" y="0"/>
            <a:chExt cx="9110296" cy="6858000"/>
          </a:xfrm>
        </p:grpSpPr>
        <p:pic>
          <p:nvPicPr>
            <p:cNvPr id="6" name="Imagen 5" descr="Plantilla Power poi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10296" cy="6858000"/>
            </a:xfrm>
            <a:prstGeom prst="rect">
              <a:avLst/>
            </a:prstGeom>
          </p:spPr>
        </p:pic>
        <p:pic>
          <p:nvPicPr>
            <p:cNvPr id="3" name="2 Imagen"/>
            <p:cNvPicPr/>
            <p:nvPr/>
          </p:nvPicPr>
          <p:blipFill>
            <a:blip r:embed="rId3" cstate="print">
              <a:extLst>
                <a:ext uri="{28A0092B-C50C-407E-A947-70E740481C1C}">
                  <a14:useLocalDpi xmlns:a14="http://schemas.microsoft.com/office/drawing/2010/main" val="0"/>
                </a:ext>
              </a:extLst>
            </a:blip>
            <a:stretch>
              <a:fillRect/>
            </a:stretch>
          </p:blipFill>
          <p:spPr bwMode="auto">
            <a:xfrm>
              <a:off x="6988881" y="6288656"/>
              <a:ext cx="625864" cy="419142"/>
            </a:xfrm>
            <a:prstGeom prst="rect">
              <a:avLst/>
            </a:prstGeom>
            <a:noFill/>
            <a:ln>
              <a:noFill/>
            </a:ln>
            <a:extLst/>
          </p:spPr>
        </p:pic>
      </p:grpSp>
      <p:sp>
        <p:nvSpPr>
          <p:cNvPr id="4" name="3 CuadroTexto"/>
          <p:cNvSpPr txBox="1"/>
          <p:nvPr/>
        </p:nvSpPr>
        <p:spPr>
          <a:xfrm>
            <a:off x="1581150" y="1181100"/>
            <a:ext cx="6248400" cy="2031325"/>
          </a:xfrm>
          <a:prstGeom prst="rect">
            <a:avLst/>
          </a:prstGeom>
          <a:noFill/>
        </p:spPr>
        <p:txBody>
          <a:bodyPr wrap="square" rtlCol="0">
            <a:spAutoFit/>
          </a:bodyPr>
          <a:lstStyle/>
          <a:p>
            <a:pPr algn="just"/>
            <a:r>
              <a:rPr lang="es-ES_tradnl" dirty="0"/>
              <a:t>Para desarrollar las diapositivas deben tenerse en cuenta los puntos desarrollados tanto en el Resumen de Investigación como en el Informe de Investigación. Será tenida en cuenta la creatividad, la distribución de la información y los materiales de apoyo. Debe desarrollarse dentro de esta plantilla y no debe superar las 10 diapositivas.</a:t>
            </a:r>
            <a:endParaRPr lang="es-CO" dirty="0"/>
          </a:p>
          <a:p>
            <a:endParaRPr lang="es-CO" dirty="0"/>
          </a:p>
        </p:txBody>
      </p:sp>
    </p:spTree>
    <p:extLst>
      <p:ext uri="{BB962C8B-B14F-4D97-AF65-F5344CB8AC3E}">
        <p14:creationId xmlns:p14="http://schemas.microsoft.com/office/powerpoint/2010/main" val="9914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2700" y="0"/>
            <a:ext cx="9110296" cy="6858000"/>
            <a:chOff x="12700" y="0"/>
            <a:chExt cx="9110296" cy="6858000"/>
          </a:xfrm>
        </p:grpSpPr>
        <p:pic>
          <p:nvPicPr>
            <p:cNvPr id="6" name="Imagen 5" descr="Plantilla Power poi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10296" cy="6858000"/>
            </a:xfrm>
            <a:prstGeom prst="rect">
              <a:avLst/>
            </a:prstGeom>
          </p:spPr>
        </p:pic>
        <p:pic>
          <p:nvPicPr>
            <p:cNvPr id="3" name="2 Imagen"/>
            <p:cNvPicPr/>
            <p:nvPr/>
          </p:nvPicPr>
          <p:blipFill>
            <a:blip r:embed="rId3" cstate="print">
              <a:extLst>
                <a:ext uri="{28A0092B-C50C-407E-A947-70E740481C1C}">
                  <a14:useLocalDpi xmlns:a14="http://schemas.microsoft.com/office/drawing/2010/main" val="0"/>
                </a:ext>
              </a:extLst>
            </a:blip>
            <a:stretch>
              <a:fillRect/>
            </a:stretch>
          </p:blipFill>
          <p:spPr bwMode="auto">
            <a:xfrm>
              <a:off x="6988881" y="6288656"/>
              <a:ext cx="625864" cy="419142"/>
            </a:xfrm>
            <a:prstGeom prst="rect">
              <a:avLst/>
            </a:prstGeom>
            <a:noFill/>
            <a:ln>
              <a:noFill/>
            </a:ln>
            <a:extLst/>
          </p:spPr>
        </p:pic>
      </p:grpSp>
    </p:spTree>
    <p:extLst>
      <p:ext uri="{BB962C8B-B14F-4D97-AF65-F5344CB8AC3E}">
        <p14:creationId xmlns:p14="http://schemas.microsoft.com/office/powerpoint/2010/main" val="382133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2700" y="0"/>
            <a:ext cx="9110296" cy="6858000"/>
            <a:chOff x="12700" y="0"/>
            <a:chExt cx="9110296" cy="6858000"/>
          </a:xfrm>
        </p:grpSpPr>
        <p:pic>
          <p:nvPicPr>
            <p:cNvPr id="6" name="Imagen 5" descr="Plantilla Power poi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10296" cy="6858000"/>
            </a:xfrm>
            <a:prstGeom prst="rect">
              <a:avLst/>
            </a:prstGeom>
          </p:spPr>
        </p:pic>
        <p:pic>
          <p:nvPicPr>
            <p:cNvPr id="3" name="2 Imagen"/>
            <p:cNvPicPr/>
            <p:nvPr/>
          </p:nvPicPr>
          <p:blipFill>
            <a:blip r:embed="rId3" cstate="print">
              <a:extLst>
                <a:ext uri="{28A0092B-C50C-407E-A947-70E740481C1C}">
                  <a14:useLocalDpi xmlns:a14="http://schemas.microsoft.com/office/drawing/2010/main" val="0"/>
                </a:ext>
              </a:extLst>
            </a:blip>
            <a:stretch>
              <a:fillRect/>
            </a:stretch>
          </p:blipFill>
          <p:spPr bwMode="auto">
            <a:xfrm>
              <a:off x="6988881" y="6288656"/>
              <a:ext cx="625864" cy="419142"/>
            </a:xfrm>
            <a:prstGeom prst="rect">
              <a:avLst/>
            </a:prstGeom>
            <a:noFill/>
            <a:ln>
              <a:noFill/>
            </a:ln>
            <a:extLst/>
          </p:spPr>
        </p:pic>
      </p:grpSp>
    </p:spTree>
    <p:extLst>
      <p:ext uri="{BB962C8B-B14F-4D97-AF65-F5344CB8AC3E}">
        <p14:creationId xmlns:p14="http://schemas.microsoft.com/office/powerpoint/2010/main" val="51782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2700" y="0"/>
            <a:ext cx="9110296" cy="6858000"/>
            <a:chOff x="12700" y="0"/>
            <a:chExt cx="9110296" cy="6858000"/>
          </a:xfrm>
        </p:grpSpPr>
        <p:pic>
          <p:nvPicPr>
            <p:cNvPr id="6" name="Imagen 5" descr="Plantilla Power poi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10296" cy="6858000"/>
            </a:xfrm>
            <a:prstGeom prst="rect">
              <a:avLst/>
            </a:prstGeom>
          </p:spPr>
        </p:pic>
        <p:pic>
          <p:nvPicPr>
            <p:cNvPr id="3" name="2 Imagen"/>
            <p:cNvPicPr/>
            <p:nvPr/>
          </p:nvPicPr>
          <p:blipFill>
            <a:blip r:embed="rId3" cstate="print">
              <a:extLst>
                <a:ext uri="{28A0092B-C50C-407E-A947-70E740481C1C}">
                  <a14:useLocalDpi xmlns:a14="http://schemas.microsoft.com/office/drawing/2010/main" val="0"/>
                </a:ext>
              </a:extLst>
            </a:blip>
            <a:stretch>
              <a:fillRect/>
            </a:stretch>
          </p:blipFill>
          <p:spPr bwMode="auto">
            <a:xfrm>
              <a:off x="6988881" y="6288656"/>
              <a:ext cx="625864" cy="419142"/>
            </a:xfrm>
            <a:prstGeom prst="rect">
              <a:avLst/>
            </a:prstGeom>
            <a:noFill/>
            <a:ln>
              <a:noFill/>
            </a:ln>
            <a:extLst/>
          </p:spPr>
        </p:pic>
      </p:grpSp>
    </p:spTree>
    <p:extLst>
      <p:ext uri="{BB962C8B-B14F-4D97-AF65-F5344CB8AC3E}">
        <p14:creationId xmlns:p14="http://schemas.microsoft.com/office/powerpoint/2010/main" val="248332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2700" y="0"/>
            <a:ext cx="9110296" cy="6858000"/>
            <a:chOff x="12700" y="0"/>
            <a:chExt cx="9110296" cy="6858000"/>
          </a:xfrm>
        </p:grpSpPr>
        <p:pic>
          <p:nvPicPr>
            <p:cNvPr id="6" name="Imagen 5" descr="Plantilla Power poi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10296" cy="6858000"/>
            </a:xfrm>
            <a:prstGeom prst="rect">
              <a:avLst/>
            </a:prstGeom>
          </p:spPr>
        </p:pic>
        <p:pic>
          <p:nvPicPr>
            <p:cNvPr id="3" name="2 Imagen"/>
            <p:cNvPicPr/>
            <p:nvPr/>
          </p:nvPicPr>
          <p:blipFill>
            <a:blip r:embed="rId3" cstate="print">
              <a:extLst>
                <a:ext uri="{28A0092B-C50C-407E-A947-70E740481C1C}">
                  <a14:useLocalDpi xmlns:a14="http://schemas.microsoft.com/office/drawing/2010/main" val="0"/>
                </a:ext>
              </a:extLst>
            </a:blip>
            <a:stretch>
              <a:fillRect/>
            </a:stretch>
          </p:blipFill>
          <p:spPr bwMode="auto">
            <a:xfrm>
              <a:off x="6988881" y="6288656"/>
              <a:ext cx="625864" cy="419142"/>
            </a:xfrm>
            <a:prstGeom prst="rect">
              <a:avLst/>
            </a:prstGeom>
            <a:noFill/>
            <a:ln>
              <a:noFill/>
            </a:ln>
            <a:extLst/>
          </p:spPr>
        </p:pic>
      </p:grpSp>
    </p:spTree>
    <p:extLst>
      <p:ext uri="{BB962C8B-B14F-4D97-AF65-F5344CB8AC3E}">
        <p14:creationId xmlns:p14="http://schemas.microsoft.com/office/powerpoint/2010/main" val="384865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2700" y="0"/>
            <a:ext cx="9110296" cy="6858000"/>
            <a:chOff x="12700" y="0"/>
            <a:chExt cx="9110296" cy="6858000"/>
          </a:xfrm>
        </p:grpSpPr>
        <p:pic>
          <p:nvPicPr>
            <p:cNvPr id="6" name="Imagen 5" descr="Plantilla Power poi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10296" cy="6858000"/>
            </a:xfrm>
            <a:prstGeom prst="rect">
              <a:avLst/>
            </a:prstGeom>
          </p:spPr>
        </p:pic>
        <p:pic>
          <p:nvPicPr>
            <p:cNvPr id="3" name="2 Imagen"/>
            <p:cNvPicPr/>
            <p:nvPr/>
          </p:nvPicPr>
          <p:blipFill>
            <a:blip r:embed="rId3" cstate="print">
              <a:extLst>
                <a:ext uri="{28A0092B-C50C-407E-A947-70E740481C1C}">
                  <a14:useLocalDpi xmlns:a14="http://schemas.microsoft.com/office/drawing/2010/main" val="0"/>
                </a:ext>
              </a:extLst>
            </a:blip>
            <a:stretch>
              <a:fillRect/>
            </a:stretch>
          </p:blipFill>
          <p:spPr bwMode="auto">
            <a:xfrm>
              <a:off x="6988881" y="6288656"/>
              <a:ext cx="625864" cy="419142"/>
            </a:xfrm>
            <a:prstGeom prst="rect">
              <a:avLst/>
            </a:prstGeom>
            <a:noFill/>
            <a:ln>
              <a:noFill/>
            </a:ln>
            <a:extLst/>
          </p:spPr>
        </p:pic>
      </p:grpSp>
    </p:spTree>
    <p:extLst>
      <p:ext uri="{BB962C8B-B14F-4D97-AF65-F5344CB8AC3E}">
        <p14:creationId xmlns:p14="http://schemas.microsoft.com/office/powerpoint/2010/main" val="373048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2700" y="0"/>
            <a:ext cx="9110296" cy="6858000"/>
            <a:chOff x="12700" y="0"/>
            <a:chExt cx="9110296" cy="6858000"/>
          </a:xfrm>
        </p:grpSpPr>
        <p:pic>
          <p:nvPicPr>
            <p:cNvPr id="6" name="Imagen 5" descr="Plantilla Power poi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10296" cy="6858000"/>
            </a:xfrm>
            <a:prstGeom prst="rect">
              <a:avLst/>
            </a:prstGeom>
          </p:spPr>
        </p:pic>
        <p:pic>
          <p:nvPicPr>
            <p:cNvPr id="3" name="2 Imagen"/>
            <p:cNvPicPr/>
            <p:nvPr/>
          </p:nvPicPr>
          <p:blipFill>
            <a:blip r:embed="rId3" cstate="print">
              <a:extLst>
                <a:ext uri="{28A0092B-C50C-407E-A947-70E740481C1C}">
                  <a14:useLocalDpi xmlns:a14="http://schemas.microsoft.com/office/drawing/2010/main" val="0"/>
                </a:ext>
              </a:extLst>
            </a:blip>
            <a:stretch>
              <a:fillRect/>
            </a:stretch>
          </p:blipFill>
          <p:spPr bwMode="auto">
            <a:xfrm>
              <a:off x="6988881" y="6288656"/>
              <a:ext cx="625864" cy="419142"/>
            </a:xfrm>
            <a:prstGeom prst="rect">
              <a:avLst/>
            </a:prstGeom>
            <a:noFill/>
            <a:ln>
              <a:noFill/>
            </a:ln>
            <a:extLst/>
          </p:spPr>
        </p:pic>
      </p:grpSp>
    </p:spTree>
    <p:extLst>
      <p:ext uri="{BB962C8B-B14F-4D97-AF65-F5344CB8AC3E}">
        <p14:creationId xmlns:p14="http://schemas.microsoft.com/office/powerpoint/2010/main" val="368307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2700" y="0"/>
            <a:ext cx="9110296" cy="6858000"/>
            <a:chOff x="12700" y="0"/>
            <a:chExt cx="9110296" cy="6858000"/>
          </a:xfrm>
        </p:grpSpPr>
        <p:pic>
          <p:nvPicPr>
            <p:cNvPr id="6" name="Imagen 5" descr="Plantilla Power poi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10296" cy="6858000"/>
            </a:xfrm>
            <a:prstGeom prst="rect">
              <a:avLst/>
            </a:prstGeom>
          </p:spPr>
        </p:pic>
        <p:pic>
          <p:nvPicPr>
            <p:cNvPr id="3" name="2 Imagen"/>
            <p:cNvPicPr/>
            <p:nvPr/>
          </p:nvPicPr>
          <p:blipFill>
            <a:blip r:embed="rId3" cstate="print">
              <a:extLst>
                <a:ext uri="{28A0092B-C50C-407E-A947-70E740481C1C}">
                  <a14:useLocalDpi xmlns:a14="http://schemas.microsoft.com/office/drawing/2010/main" val="0"/>
                </a:ext>
              </a:extLst>
            </a:blip>
            <a:stretch>
              <a:fillRect/>
            </a:stretch>
          </p:blipFill>
          <p:spPr bwMode="auto">
            <a:xfrm>
              <a:off x="6988881" y="6288656"/>
              <a:ext cx="625864" cy="419142"/>
            </a:xfrm>
            <a:prstGeom prst="rect">
              <a:avLst/>
            </a:prstGeom>
            <a:noFill/>
            <a:ln>
              <a:noFill/>
            </a:ln>
            <a:extLst/>
          </p:spPr>
        </p:pic>
      </p:grpSp>
    </p:spTree>
    <p:extLst>
      <p:ext uri="{BB962C8B-B14F-4D97-AF65-F5344CB8AC3E}">
        <p14:creationId xmlns:p14="http://schemas.microsoft.com/office/powerpoint/2010/main" val="426723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2700" y="0"/>
            <a:ext cx="9110296" cy="6858000"/>
            <a:chOff x="12700" y="0"/>
            <a:chExt cx="9110296" cy="6858000"/>
          </a:xfrm>
        </p:grpSpPr>
        <p:pic>
          <p:nvPicPr>
            <p:cNvPr id="6" name="Imagen 5" descr="Plantilla Power poi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10296" cy="6858000"/>
            </a:xfrm>
            <a:prstGeom prst="rect">
              <a:avLst/>
            </a:prstGeom>
          </p:spPr>
        </p:pic>
        <p:pic>
          <p:nvPicPr>
            <p:cNvPr id="3" name="2 Imagen"/>
            <p:cNvPicPr/>
            <p:nvPr/>
          </p:nvPicPr>
          <p:blipFill>
            <a:blip r:embed="rId3" cstate="print">
              <a:extLst>
                <a:ext uri="{28A0092B-C50C-407E-A947-70E740481C1C}">
                  <a14:useLocalDpi xmlns:a14="http://schemas.microsoft.com/office/drawing/2010/main" val="0"/>
                </a:ext>
              </a:extLst>
            </a:blip>
            <a:stretch>
              <a:fillRect/>
            </a:stretch>
          </p:blipFill>
          <p:spPr bwMode="auto">
            <a:xfrm>
              <a:off x="6988881" y="6288656"/>
              <a:ext cx="625864" cy="419142"/>
            </a:xfrm>
            <a:prstGeom prst="rect">
              <a:avLst/>
            </a:prstGeom>
            <a:noFill/>
            <a:ln>
              <a:noFill/>
            </a:ln>
            <a:extLst/>
          </p:spPr>
        </p:pic>
      </p:grpSp>
    </p:spTree>
    <p:extLst>
      <p:ext uri="{BB962C8B-B14F-4D97-AF65-F5344CB8AC3E}">
        <p14:creationId xmlns:p14="http://schemas.microsoft.com/office/powerpoint/2010/main" val="44545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2700" y="0"/>
            <a:ext cx="9110296" cy="6858000"/>
            <a:chOff x="12700" y="0"/>
            <a:chExt cx="9110296" cy="6858000"/>
          </a:xfrm>
        </p:grpSpPr>
        <p:pic>
          <p:nvPicPr>
            <p:cNvPr id="6" name="Imagen 5" descr="Plantilla Power poi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10296" cy="6858000"/>
            </a:xfrm>
            <a:prstGeom prst="rect">
              <a:avLst/>
            </a:prstGeom>
          </p:spPr>
        </p:pic>
        <p:pic>
          <p:nvPicPr>
            <p:cNvPr id="3" name="2 Imagen"/>
            <p:cNvPicPr/>
            <p:nvPr/>
          </p:nvPicPr>
          <p:blipFill>
            <a:blip r:embed="rId3" cstate="print">
              <a:extLst>
                <a:ext uri="{28A0092B-C50C-407E-A947-70E740481C1C}">
                  <a14:useLocalDpi xmlns:a14="http://schemas.microsoft.com/office/drawing/2010/main" val="0"/>
                </a:ext>
              </a:extLst>
            </a:blip>
            <a:stretch>
              <a:fillRect/>
            </a:stretch>
          </p:blipFill>
          <p:spPr bwMode="auto">
            <a:xfrm>
              <a:off x="6988881" y="6288656"/>
              <a:ext cx="625864" cy="419142"/>
            </a:xfrm>
            <a:prstGeom prst="rect">
              <a:avLst/>
            </a:prstGeom>
            <a:noFill/>
            <a:ln>
              <a:noFill/>
            </a:ln>
            <a:extLst/>
          </p:spPr>
        </p:pic>
      </p:grpSp>
    </p:spTree>
    <p:extLst>
      <p:ext uri="{BB962C8B-B14F-4D97-AF65-F5344CB8AC3E}">
        <p14:creationId xmlns:p14="http://schemas.microsoft.com/office/powerpoint/2010/main" val="40871860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TotalTime>
  <Words>56</Words>
  <Application>Microsoft Office PowerPoint</Application>
  <PresentationFormat>Presentación en pantalla (4:3)</PresentationFormat>
  <Paragraphs>1</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Fitec</dc:creator>
  <cp:lastModifiedBy>Fitec</cp:lastModifiedBy>
  <cp:revision>4</cp:revision>
  <dcterms:created xsi:type="dcterms:W3CDTF">2016-03-18T14:26:44Z</dcterms:created>
  <dcterms:modified xsi:type="dcterms:W3CDTF">2016-06-13T16:08:18Z</dcterms:modified>
</cp:coreProperties>
</file>